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CC4A0-21F3-44A9-9199-11EE02666AA6}" type="datetimeFigureOut">
              <a:rPr lang="es-ES" smtClean="0"/>
              <a:t>10/10/2013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97CA-19A7-4C44-A230-5D0C5FB3DE1E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4149080"/>
            <a:ext cx="7772400" cy="1470025"/>
          </a:xfrm>
        </p:spPr>
        <p:txBody>
          <a:bodyPr>
            <a:normAutofit/>
          </a:bodyPr>
          <a:lstStyle/>
          <a:p>
            <a:r>
              <a:rPr lang="es-ES" dirty="0" smtClean="0"/>
              <a:t>MANUELA MEJIA RUIZ♥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2568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5370193"/>
            <a:ext cx="7117180" cy="1470025"/>
          </a:xfrm>
        </p:spPr>
        <p:txBody>
          <a:bodyPr/>
          <a:lstStyle/>
          <a:p>
            <a:r>
              <a:rPr lang="es-ES" sz="3200" dirty="0" smtClean="0">
                <a:solidFill>
                  <a:srgbClr val="FF0000"/>
                </a:solidFill>
              </a:rPr>
              <a:t>SENTIDO DE PERTENENCIA:</a:t>
            </a:r>
            <a:r>
              <a:rPr lang="es-ES" sz="3200" dirty="0" smtClean="0">
                <a:solidFill>
                  <a:srgbClr val="F84A63"/>
                </a:solidFill>
              </a:rPr>
              <a:t> </a:t>
            </a:r>
            <a:r>
              <a:rPr lang="es-ES" sz="3200" dirty="0" smtClean="0"/>
              <a:t>Es cuando uno sabe que algo es de uno y uno lo cuida para que no se dañe.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3200" dirty="0" smtClean="0">
                <a:solidFill>
                  <a:srgbClr val="FF0000"/>
                </a:solidFill>
              </a:rPr>
              <a:t>EN EL HOGAR: </a:t>
            </a:r>
            <a:r>
              <a:rPr lang="es-ES" sz="3200" dirty="0" smtClean="0"/>
              <a:t>cuidar las</a:t>
            </a:r>
            <a:r>
              <a:rPr lang="es-ES" dirty="0" smtClean="0"/>
              <a:t> </a:t>
            </a:r>
            <a:r>
              <a:rPr lang="es-ES" sz="3200" dirty="0" smtClean="0"/>
              <a:t>cosas de la casa de uno para que no las dañe y ni se las roben</a:t>
            </a:r>
            <a:br>
              <a:rPr lang="es-ES" sz="3200" dirty="0" smtClean="0"/>
            </a:br>
            <a:r>
              <a:rPr lang="es-ES" sz="3200" dirty="0" smtClean="0">
                <a:solidFill>
                  <a:srgbClr val="FF0000"/>
                </a:solidFill>
              </a:rPr>
              <a:t>EN EL COLEGIO: </a:t>
            </a:r>
            <a:r>
              <a:rPr lang="es-ES" sz="3200" dirty="0" smtClean="0"/>
              <a:t>Cuidar lo de el colegio, como: no rayar las sillas y las paredes y no dañar las cosas del laboratorio etc…</a:t>
            </a:r>
            <a:br>
              <a:rPr lang="es-ES" sz="3200" dirty="0" smtClean="0"/>
            </a:b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138326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124744"/>
            <a:ext cx="7117180" cy="1800199"/>
          </a:xfrm>
        </p:spPr>
        <p:txBody>
          <a:bodyPr/>
          <a:lstStyle/>
          <a:p>
            <a:r>
              <a:rPr lang="es-ES" sz="3200" dirty="0">
                <a:solidFill>
                  <a:srgbClr val="FF0000"/>
                </a:solidFill>
              </a:rPr>
              <a:t>CON MIS </a:t>
            </a:r>
            <a:r>
              <a:rPr lang="es-ES" sz="3200" dirty="0" smtClean="0">
                <a:solidFill>
                  <a:srgbClr val="FF0000"/>
                </a:solidFill>
              </a:rPr>
              <a:t>COMPAÑEROS: </a:t>
            </a:r>
            <a:r>
              <a:rPr lang="es-ES" sz="3200" dirty="0" smtClean="0"/>
              <a:t>No</a:t>
            </a:r>
            <a:r>
              <a:rPr lang="es-ES" sz="3200" dirty="0" smtClean="0">
                <a:solidFill>
                  <a:srgbClr val="FF0000"/>
                </a:solidFill>
              </a:rPr>
              <a:t> </a:t>
            </a:r>
            <a:r>
              <a:rPr lang="es-ES" sz="3200" dirty="0" smtClean="0"/>
              <a:t>agrediéndolos física </a:t>
            </a:r>
            <a:r>
              <a:rPr lang="es-ES" sz="3200" dirty="0"/>
              <a:t>y verbalmente y no </a:t>
            </a:r>
            <a:r>
              <a:rPr lang="es-ES" sz="3200" dirty="0" smtClean="0"/>
              <a:t>dañándole </a:t>
            </a:r>
            <a:r>
              <a:rPr lang="es-ES" sz="3200" dirty="0"/>
              <a:t>las cosas de ellos.</a:t>
            </a:r>
          </a:p>
        </p:txBody>
      </p:sp>
    </p:spTree>
    <p:extLst>
      <p:ext uri="{BB962C8B-B14F-4D97-AF65-F5344CB8AC3E}">
        <p14:creationId xmlns:p14="http://schemas.microsoft.com/office/powerpoint/2010/main" val="711543469"/>
      </p:ext>
    </p:extLst>
  </p:cSld>
  <p:clrMapOvr>
    <a:masterClrMapping/>
  </p:clrMapOvr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Invierno</Template>
  <TotalTime>35</TotalTime>
  <Words>44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Winter</vt:lpstr>
      <vt:lpstr>MANUELA MEJIA RUIZ♥</vt:lpstr>
      <vt:lpstr>SENTIDO DE PERTENENCIA: Es cuando uno sabe que algo es de uno y uno lo cuida para que no se dañe.  EN EL HOGAR: cuidar las cosas de la casa de uno para que no las dañe y ni se las roben EN EL COLEGIO: Cuidar lo de el colegio, como: no rayar las sillas y las paredes y no dañar las cosas del laboratorio etc… </vt:lpstr>
      <vt:lpstr>CON MIS COMPAÑEROS: No agrediéndolos física y verbalmente y no dañándole las cosas de ellos.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</dc:creator>
  <cp:lastModifiedBy>Diego</cp:lastModifiedBy>
  <cp:revision>3</cp:revision>
  <dcterms:created xsi:type="dcterms:W3CDTF">2013-10-10T23:02:37Z</dcterms:created>
  <dcterms:modified xsi:type="dcterms:W3CDTF">2013-10-10T23:37:44Z</dcterms:modified>
</cp:coreProperties>
</file>